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4" r:id="rId21"/>
    <p:sldId id="281" r:id="rId22"/>
    <p:sldId id="275" r:id="rId23"/>
    <p:sldId id="276" r:id="rId24"/>
    <p:sldId id="277" r:id="rId25"/>
    <p:sldId id="279" r:id="rId26"/>
    <p:sldId id="278"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2/16/2024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2/16/2024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799021" y="834320"/>
            <a:ext cx="9755187" cy="1200813"/>
          </a:xfrm>
        </p:spPr>
        <p:txBody>
          <a:bodyPr>
            <a:normAutofit fontScale="90000"/>
          </a:bodyPr>
          <a:lstStyle/>
          <a:p>
            <a:pPr algn="ctr"/>
            <a:r>
              <a:rPr lang="es-CO" dirty="0" smtClean="0"/>
              <a:t>LECTORES COMPETENTES</a:t>
            </a:r>
            <a:endParaRPr lang="es-CO" dirty="0"/>
          </a:p>
        </p:txBody>
      </p:sp>
      <p:sp>
        <p:nvSpPr>
          <p:cNvPr id="3" name="Subtítulo 2"/>
          <p:cNvSpPr>
            <a:spLocks noGrp="1"/>
          </p:cNvSpPr>
          <p:nvPr>
            <p:ph type="subTitle" idx="1"/>
          </p:nvPr>
        </p:nvSpPr>
        <p:spPr>
          <a:xfrm rot="21420000">
            <a:off x="781110" y="2208464"/>
            <a:ext cx="9755187" cy="2352161"/>
          </a:xfrm>
        </p:spPr>
        <p:txBody>
          <a:bodyPr/>
          <a:lstStyle/>
          <a:p>
            <a:r>
              <a:rPr lang="es-CO" dirty="0" smtClean="0"/>
              <a:t>Francisco Bustamante </a:t>
            </a:r>
            <a:r>
              <a:rPr lang="es-CO" dirty="0" err="1" smtClean="0"/>
              <a:t>martínez</a:t>
            </a:r>
            <a:endParaRPr lang="es-CO" dirty="0" smtClean="0"/>
          </a:p>
          <a:p>
            <a:r>
              <a:rPr lang="es-CO" dirty="0" smtClean="0"/>
              <a:t>COLEGIO CAMPESTRE (Edelmira niño nieto)</a:t>
            </a:r>
          </a:p>
          <a:p>
            <a:r>
              <a:rPr lang="es-CO" dirty="0" smtClean="0"/>
              <a:t>Armenia – Quindío</a:t>
            </a:r>
          </a:p>
          <a:p>
            <a:r>
              <a:rPr lang="es-CO" smtClean="0"/>
              <a:t>2024</a:t>
            </a:r>
            <a:endParaRPr lang="es-CO" dirty="0" smtClean="0"/>
          </a:p>
          <a:p>
            <a:endParaRPr lang="es-CO" dirty="0"/>
          </a:p>
        </p:txBody>
      </p:sp>
    </p:spTree>
    <p:extLst>
      <p:ext uri="{BB962C8B-B14F-4D97-AF65-F5344CB8AC3E}">
        <p14:creationId xmlns:p14="http://schemas.microsoft.com/office/powerpoint/2010/main" val="170625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8794" y="824248"/>
            <a:ext cx="9594761" cy="4340180"/>
          </a:xfrm>
        </p:spPr>
      </p:pic>
    </p:spTree>
    <p:extLst>
      <p:ext uri="{BB962C8B-B14F-4D97-AF65-F5344CB8AC3E}">
        <p14:creationId xmlns:p14="http://schemas.microsoft.com/office/powerpoint/2010/main" val="313163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07583" y="953038"/>
            <a:ext cx="9440214" cy="4031086"/>
          </a:xfrm>
        </p:spPr>
      </p:pic>
    </p:spTree>
    <p:extLst>
      <p:ext uri="{BB962C8B-B14F-4D97-AF65-F5344CB8AC3E}">
        <p14:creationId xmlns:p14="http://schemas.microsoft.com/office/powerpoint/2010/main" val="2374255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62896" y="231820"/>
            <a:ext cx="6568226" cy="5241701"/>
          </a:xfrm>
        </p:spPr>
      </p:pic>
    </p:spTree>
    <p:extLst>
      <p:ext uri="{BB962C8B-B14F-4D97-AF65-F5344CB8AC3E}">
        <p14:creationId xmlns:p14="http://schemas.microsoft.com/office/powerpoint/2010/main" val="3740210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75763" y="180304"/>
            <a:ext cx="9942491" cy="5280338"/>
          </a:xfrm>
        </p:spPr>
      </p:pic>
    </p:spTree>
    <p:extLst>
      <p:ext uri="{BB962C8B-B14F-4D97-AF65-F5344CB8AC3E}">
        <p14:creationId xmlns:p14="http://schemas.microsoft.com/office/powerpoint/2010/main" val="1863678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4857" y="811369"/>
            <a:ext cx="9362940" cy="3879829"/>
          </a:xfrm>
        </p:spPr>
      </p:pic>
    </p:spTree>
    <p:extLst>
      <p:ext uri="{BB962C8B-B14F-4D97-AF65-F5344CB8AC3E}">
        <p14:creationId xmlns:p14="http://schemas.microsoft.com/office/powerpoint/2010/main" val="418116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62885" y="412124"/>
            <a:ext cx="9826580" cy="4879233"/>
          </a:xfrm>
        </p:spPr>
      </p:pic>
    </p:spTree>
    <p:extLst>
      <p:ext uri="{BB962C8B-B14F-4D97-AF65-F5344CB8AC3E}">
        <p14:creationId xmlns:p14="http://schemas.microsoft.com/office/powerpoint/2010/main" val="3685213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528" y="1613079"/>
            <a:ext cx="10396882" cy="2405130"/>
          </a:xfrm>
        </p:spPr>
        <p:txBody>
          <a:bodyPr/>
          <a:lstStyle/>
          <a:p>
            <a:r>
              <a:rPr lang="es-CO" dirty="0" smtClean="0"/>
              <a:t>Situación vital….</a:t>
            </a:r>
            <a:endParaRPr lang="es-CO" dirty="0"/>
          </a:p>
        </p:txBody>
      </p:sp>
    </p:spTree>
    <p:extLst>
      <p:ext uri="{BB962C8B-B14F-4D97-AF65-F5344CB8AC3E}">
        <p14:creationId xmlns:p14="http://schemas.microsoft.com/office/powerpoint/2010/main" val="751129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41679" y="244700"/>
            <a:ext cx="8165206" cy="5130576"/>
          </a:xfrm>
        </p:spPr>
      </p:pic>
    </p:spTree>
    <p:extLst>
      <p:ext uri="{BB962C8B-B14F-4D97-AF65-F5344CB8AC3E}">
        <p14:creationId xmlns:p14="http://schemas.microsoft.com/office/powerpoint/2010/main" val="3475780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23492" y="927279"/>
            <a:ext cx="9195515" cy="3979571"/>
          </a:xfrm>
        </p:spPr>
      </p:pic>
    </p:spTree>
    <p:extLst>
      <p:ext uri="{BB962C8B-B14F-4D97-AF65-F5344CB8AC3E}">
        <p14:creationId xmlns:p14="http://schemas.microsoft.com/office/powerpoint/2010/main" val="121127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16676" y="1068946"/>
            <a:ext cx="8783391" cy="3644722"/>
          </a:xfrm>
        </p:spPr>
      </p:pic>
    </p:spTree>
    <p:extLst>
      <p:ext uri="{BB962C8B-B14F-4D97-AF65-F5344CB8AC3E}">
        <p14:creationId xmlns:p14="http://schemas.microsoft.com/office/powerpoint/2010/main" val="235676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6220" y="334852"/>
            <a:ext cx="9530366" cy="5040424"/>
          </a:xfrm>
        </p:spPr>
      </p:pic>
    </p:spTree>
    <p:extLst>
      <p:ext uri="{BB962C8B-B14F-4D97-AF65-F5344CB8AC3E}">
        <p14:creationId xmlns:p14="http://schemas.microsoft.com/office/powerpoint/2010/main" val="3259905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93950" y="1133341"/>
            <a:ext cx="8770512" cy="3534041"/>
          </a:xfrm>
        </p:spPr>
      </p:pic>
    </p:spTree>
    <p:extLst>
      <p:ext uri="{BB962C8B-B14F-4D97-AF65-F5344CB8AC3E}">
        <p14:creationId xmlns:p14="http://schemas.microsoft.com/office/powerpoint/2010/main" val="1444860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922" y="1587321"/>
            <a:ext cx="10396882" cy="2353614"/>
          </a:xfrm>
        </p:spPr>
        <p:txBody>
          <a:bodyPr/>
          <a:lstStyle/>
          <a:p>
            <a:r>
              <a:rPr lang="es-CO" dirty="0" smtClean="0"/>
              <a:t>Propósito de lectura….</a:t>
            </a:r>
            <a:endParaRPr lang="es-CO" dirty="0"/>
          </a:p>
        </p:txBody>
      </p:sp>
    </p:spTree>
    <p:extLst>
      <p:ext uri="{BB962C8B-B14F-4D97-AF65-F5344CB8AC3E}">
        <p14:creationId xmlns:p14="http://schemas.microsoft.com/office/powerpoint/2010/main" val="251694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70456"/>
            <a:ext cx="10396882" cy="5228823"/>
          </a:xfrm>
        </p:spPr>
        <p:txBody>
          <a:bodyPr>
            <a:normAutofit/>
          </a:bodyPr>
          <a:lstStyle/>
          <a:p>
            <a:pPr>
              <a:lnSpc>
                <a:spcPct val="150000"/>
              </a:lnSpc>
            </a:pPr>
            <a:r>
              <a:rPr lang="es-CO" cap="none" dirty="0" smtClean="0"/>
              <a:t>Hagamos una Ejercitación …….</a:t>
            </a:r>
            <a:br>
              <a:rPr lang="es-CO" cap="none" dirty="0" smtClean="0"/>
            </a:br>
            <a:r>
              <a:rPr lang="es-CO" sz="2800" cap="none" dirty="0" smtClean="0">
                <a:solidFill>
                  <a:schemeClr val="tx1"/>
                </a:solidFill>
              </a:rPr>
              <a:t>Por filas…… escribir un propósito de lectura de una estructura semántica asignada por el profesor, tomando como punto de referencia las  situaciones vitales vistas anteriormente.</a:t>
            </a:r>
            <a:br>
              <a:rPr lang="es-CO" sz="2800" cap="none" dirty="0" smtClean="0">
                <a:solidFill>
                  <a:schemeClr val="tx1"/>
                </a:solidFill>
              </a:rPr>
            </a:br>
            <a:r>
              <a:rPr lang="es-CO" sz="2800" cap="none" dirty="0">
                <a:solidFill>
                  <a:schemeClr val="tx1"/>
                </a:solidFill>
              </a:rPr>
              <a:t/>
            </a:r>
            <a:br>
              <a:rPr lang="es-CO" sz="2800" cap="none" dirty="0">
                <a:solidFill>
                  <a:schemeClr val="tx1"/>
                </a:solidFill>
              </a:rPr>
            </a:br>
            <a:r>
              <a:rPr lang="es-CO" sz="2800" cap="none" dirty="0" smtClean="0">
                <a:solidFill>
                  <a:schemeClr val="tx1"/>
                </a:solidFill>
              </a:rPr>
              <a:t>Tener en cuenta el verbo en infinitivo + ámbito temático.</a:t>
            </a:r>
            <a:endParaRPr lang="es-CO" sz="2800" cap="none" dirty="0">
              <a:solidFill>
                <a:schemeClr val="tx1"/>
              </a:solidFill>
            </a:endParaRPr>
          </a:p>
        </p:txBody>
      </p:sp>
    </p:spTree>
    <p:extLst>
      <p:ext uri="{BB962C8B-B14F-4D97-AF65-F5344CB8AC3E}">
        <p14:creationId xmlns:p14="http://schemas.microsoft.com/office/powerpoint/2010/main" val="1635704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4401355"/>
          </a:xfrm>
        </p:spPr>
        <p:txBody>
          <a:bodyPr>
            <a:normAutofit/>
          </a:bodyPr>
          <a:lstStyle/>
          <a:p>
            <a:pPr>
              <a:lnSpc>
                <a:spcPct val="150000"/>
              </a:lnSpc>
            </a:pPr>
            <a:r>
              <a:rPr lang="es-CO" sz="4000" dirty="0" smtClean="0"/>
              <a:t>Socialicemos y retroalimentemos el ejercicio….. </a:t>
            </a:r>
            <a:br>
              <a:rPr lang="es-CO" sz="4000" dirty="0" smtClean="0"/>
            </a:br>
            <a:r>
              <a:rPr lang="es-CO" sz="4000" dirty="0" smtClean="0"/>
              <a:t/>
            </a:r>
            <a:br>
              <a:rPr lang="es-CO" sz="4000" dirty="0" smtClean="0"/>
            </a:br>
            <a:r>
              <a:rPr lang="es-CO" sz="3200" cap="none" dirty="0">
                <a:solidFill>
                  <a:schemeClr val="tx1"/>
                </a:solidFill>
              </a:rPr>
              <a:t>P</a:t>
            </a:r>
            <a:r>
              <a:rPr lang="es-CO" sz="3200" cap="none" dirty="0" smtClean="0">
                <a:solidFill>
                  <a:schemeClr val="tx1"/>
                </a:solidFill>
              </a:rPr>
              <a:t>articipación activa</a:t>
            </a:r>
            <a:endParaRPr lang="es-CO" sz="3200" cap="none" dirty="0">
              <a:solidFill>
                <a:schemeClr val="tx1"/>
              </a:solidFill>
            </a:endParaRPr>
          </a:p>
        </p:txBody>
      </p:sp>
    </p:spTree>
    <p:extLst>
      <p:ext uri="{BB962C8B-B14F-4D97-AF65-F5344CB8AC3E}">
        <p14:creationId xmlns:p14="http://schemas.microsoft.com/office/powerpoint/2010/main" val="301899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9404" y="412124"/>
            <a:ext cx="8976574" cy="4963151"/>
          </a:xfrm>
        </p:spPr>
      </p:pic>
    </p:spTree>
    <p:extLst>
      <p:ext uri="{BB962C8B-B14F-4D97-AF65-F5344CB8AC3E}">
        <p14:creationId xmlns:p14="http://schemas.microsoft.com/office/powerpoint/2010/main" val="775237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922" y="2038082"/>
            <a:ext cx="10396882" cy="1568003"/>
          </a:xfrm>
        </p:spPr>
        <p:txBody>
          <a:bodyPr/>
          <a:lstStyle/>
          <a:p>
            <a:r>
              <a:rPr lang="es-CO" dirty="0" smtClean="0"/>
              <a:t>Preguntas de lectura…….</a:t>
            </a:r>
            <a:endParaRPr lang="es-CO" dirty="0"/>
          </a:p>
        </p:txBody>
      </p:sp>
    </p:spTree>
    <p:extLst>
      <p:ext uri="{BB962C8B-B14F-4D97-AF65-F5344CB8AC3E}">
        <p14:creationId xmlns:p14="http://schemas.microsoft.com/office/powerpoint/2010/main" val="483772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26524" y="553792"/>
            <a:ext cx="9247031" cy="4785196"/>
          </a:xfrm>
        </p:spPr>
      </p:pic>
    </p:spTree>
    <p:extLst>
      <p:ext uri="{BB962C8B-B14F-4D97-AF65-F5344CB8AC3E}">
        <p14:creationId xmlns:p14="http://schemas.microsoft.com/office/powerpoint/2010/main" val="2946259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189" y="334852"/>
            <a:ext cx="9517487" cy="5040424"/>
          </a:xfrm>
        </p:spPr>
      </p:pic>
    </p:spTree>
    <p:extLst>
      <p:ext uri="{BB962C8B-B14F-4D97-AF65-F5344CB8AC3E}">
        <p14:creationId xmlns:p14="http://schemas.microsoft.com/office/powerpoint/2010/main" val="60082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189" y="270456"/>
            <a:ext cx="9607638" cy="5104819"/>
          </a:xfrm>
        </p:spPr>
      </p:pic>
    </p:spTree>
    <p:extLst>
      <p:ext uri="{BB962C8B-B14F-4D97-AF65-F5344CB8AC3E}">
        <p14:creationId xmlns:p14="http://schemas.microsoft.com/office/powerpoint/2010/main" val="1626817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18953" y="502276"/>
            <a:ext cx="7817476" cy="4873000"/>
          </a:xfrm>
        </p:spPr>
      </p:pic>
    </p:spTree>
    <p:extLst>
      <p:ext uri="{BB962C8B-B14F-4D97-AF65-F5344CB8AC3E}">
        <p14:creationId xmlns:p14="http://schemas.microsoft.com/office/powerpoint/2010/main" val="519053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8946" y="334852"/>
            <a:ext cx="9607639" cy="5040424"/>
          </a:xfrm>
        </p:spPr>
      </p:pic>
    </p:spTree>
    <p:extLst>
      <p:ext uri="{BB962C8B-B14F-4D97-AF65-F5344CB8AC3E}">
        <p14:creationId xmlns:p14="http://schemas.microsoft.com/office/powerpoint/2010/main" val="1824987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35617" y="450762"/>
            <a:ext cx="8422783" cy="4924514"/>
          </a:xfrm>
        </p:spPr>
      </p:pic>
    </p:spTree>
    <p:extLst>
      <p:ext uri="{BB962C8B-B14F-4D97-AF65-F5344CB8AC3E}">
        <p14:creationId xmlns:p14="http://schemas.microsoft.com/office/powerpoint/2010/main" val="42223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163" y="347730"/>
            <a:ext cx="8139448" cy="5027546"/>
          </a:xfrm>
        </p:spPr>
      </p:pic>
    </p:spTree>
    <p:extLst>
      <p:ext uri="{BB962C8B-B14F-4D97-AF65-F5344CB8AC3E}">
        <p14:creationId xmlns:p14="http://schemas.microsoft.com/office/powerpoint/2010/main" val="125062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93194" y="347730"/>
            <a:ext cx="7894750" cy="5027545"/>
          </a:xfrm>
        </p:spPr>
      </p:pic>
    </p:spTree>
    <p:extLst>
      <p:ext uri="{BB962C8B-B14F-4D97-AF65-F5344CB8AC3E}">
        <p14:creationId xmlns:p14="http://schemas.microsoft.com/office/powerpoint/2010/main" val="4023246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87132" y="412124"/>
            <a:ext cx="8345510" cy="4963151"/>
          </a:xfrm>
        </p:spPr>
      </p:pic>
    </p:spTree>
    <p:extLst>
      <p:ext uri="{BB962C8B-B14F-4D97-AF65-F5344CB8AC3E}">
        <p14:creationId xmlns:p14="http://schemas.microsoft.com/office/powerpoint/2010/main" val="3677621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55313" y="360608"/>
            <a:ext cx="8718997" cy="5014667"/>
          </a:xfrm>
        </p:spPr>
      </p:pic>
    </p:spTree>
    <p:extLst>
      <p:ext uri="{BB962C8B-B14F-4D97-AF65-F5344CB8AC3E}">
        <p14:creationId xmlns:p14="http://schemas.microsoft.com/office/powerpoint/2010/main" val="3969763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03042" y="1133342"/>
            <a:ext cx="7830355" cy="3258474"/>
          </a:xfrm>
        </p:spPr>
      </p:pic>
    </p:spTree>
    <p:extLst>
      <p:ext uri="{BB962C8B-B14F-4D97-AF65-F5344CB8AC3E}">
        <p14:creationId xmlns:p14="http://schemas.microsoft.com/office/powerpoint/2010/main" val="2572714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41679" y="476518"/>
            <a:ext cx="8010660" cy="4842457"/>
          </a:xfrm>
        </p:spPr>
      </p:pic>
    </p:spTree>
    <p:extLst>
      <p:ext uri="{BB962C8B-B14F-4D97-AF65-F5344CB8AC3E}">
        <p14:creationId xmlns:p14="http://schemas.microsoft.com/office/powerpoint/2010/main" val="981448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98501" y="566672"/>
            <a:ext cx="6658377" cy="4538148"/>
          </a:xfrm>
        </p:spPr>
      </p:pic>
    </p:spTree>
    <p:extLst>
      <p:ext uri="{BB962C8B-B14F-4D97-AF65-F5344CB8AC3E}">
        <p14:creationId xmlns:p14="http://schemas.microsoft.com/office/powerpoint/2010/main" val="4144486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40924" y="528034"/>
            <a:ext cx="7031865" cy="4487059"/>
          </a:xfrm>
        </p:spPr>
      </p:pic>
    </p:spTree>
    <p:extLst>
      <p:ext uri="{BB962C8B-B14F-4D97-AF65-F5344CB8AC3E}">
        <p14:creationId xmlns:p14="http://schemas.microsoft.com/office/powerpoint/2010/main" val="223353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00011" y="334851"/>
            <a:ext cx="8345510" cy="5040425"/>
          </a:xfrm>
        </p:spPr>
      </p:pic>
    </p:spTree>
    <p:extLst>
      <p:ext uri="{BB962C8B-B14F-4D97-AF65-F5344CB8AC3E}">
        <p14:creationId xmlns:p14="http://schemas.microsoft.com/office/powerpoint/2010/main" val="3032770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75008" y="489398"/>
            <a:ext cx="9878096" cy="4885878"/>
          </a:xfrm>
        </p:spPr>
      </p:pic>
    </p:spTree>
    <p:extLst>
      <p:ext uri="{BB962C8B-B14F-4D97-AF65-F5344CB8AC3E}">
        <p14:creationId xmlns:p14="http://schemas.microsoft.com/office/powerpoint/2010/main" val="2376759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96225" y="257578"/>
            <a:ext cx="7547020" cy="5117698"/>
          </a:xfrm>
        </p:spPr>
      </p:pic>
    </p:spTree>
    <p:extLst>
      <p:ext uri="{BB962C8B-B14F-4D97-AF65-F5344CB8AC3E}">
        <p14:creationId xmlns:p14="http://schemas.microsoft.com/office/powerpoint/2010/main" val="1415234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44709" y="244699"/>
            <a:ext cx="7740203" cy="5089526"/>
          </a:xfrm>
        </p:spPr>
      </p:pic>
    </p:spTree>
    <p:extLst>
      <p:ext uri="{BB962C8B-B14F-4D97-AF65-F5344CB8AC3E}">
        <p14:creationId xmlns:p14="http://schemas.microsoft.com/office/powerpoint/2010/main" val="351588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48496" y="1146220"/>
            <a:ext cx="8319752" cy="3442643"/>
          </a:xfrm>
        </p:spPr>
      </p:pic>
    </p:spTree>
    <p:extLst>
      <p:ext uri="{BB962C8B-B14F-4D97-AF65-F5344CB8AC3E}">
        <p14:creationId xmlns:p14="http://schemas.microsoft.com/office/powerpoint/2010/main" val="4229583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59099" y="373488"/>
            <a:ext cx="9388698" cy="5001788"/>
          </a:xfrm>
        </p:spPr>
      </p:pic>
    </p:spTree>
    <p:extLst>
      <p:ext uri="{BB962C8B-B14F-4D97-AF65-F5344CB8AC3E}">
        <p14:creationId xmlns:p14="http://schemas.microsoft.com/office/powerpoint/2010/main" val="949387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771" y="2166870"/>
            <a:ext cx="10396882" cy="1151965"/>
          </a:xfrm>
        </p:spPr>
        <p:txBody>
          <a:bodyPr/>
          <a:lstStyle/>
          <a:p>
            <a:r>
              <a:rPr lang="es-CO" dirty="0" smtClean="0"/>
              <a:t>Y así tenemos como producto….</a:t>
            </a:r>
            <a:endParaRPr lang="es-CO" dirty="0"/>
          </a:p>
        </p:txBody>
      </p:sp>
    </p:spTree>
    <p:extLst>
      <p:ext uri="{BB962C8B-B14F-4D97-AF65-F5344CB8AC3E}">
        <p14:creationId xmlns:p14="http://schemas.microsoft.com/office/powerpoint/2010/main" val="1606065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6073" y="373488"/>
            <a:ext cx="7778840" cy="4963151"/>
          </a:xfrm>
        </p:spPr>
      </p:pic>
    </p:spTree>
    <p:extLst>
      <p:ext uri="{BB962C8B-B14F-4D97-AF65-F5344CB8AC3E}">
        <p14:creationId xmlns:p14="http://schemas.microsoft.com/office/powerpoint/2010/main" val="323076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832" y="1316865"/>
            <a:ext cx="10396882" cy="2830132"/>
          </a:xfrm>
        </p:spPr>
        <p:txBody>
          <a:bodyPr/>
          <a:lstStyle/>
          <a:p>
            <a:pPr algn="ctr"/>
            <a:r>
              <a:rPr lang="es-CO" dirty="0" smtClean="0"/>
              <a:t>Gracias por su atención !!!</a:t>
            </a:r>
            <a:endParaRPr lang="es-CO" dirty="0"/>
          </a:p>
        </p:txBody>
      </p:sp>
    </p:spTree>
    <p:extLst>
      <p:ext uri="{BB962C8B-B14F-4D97-AF65-F5344CB8AC3E}">
        <p14:creationId xmlns:p14="http://schemas.microsoft.com/office/powerpoint/2010/main" val="1967458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9403" y="412124"/>
            <a:ext cx="9131121" cy="4963151"/>
          </a:xfrm>
        </p:spPr>
      </p:pic>
    </p:spTree>
    <p:extLst>
      <p:ext uri="{BB962C8B-B14F-4D97-AF65-F5344CB8AC3E}">
        <p14:creationId xmlns:p14="http://schemas.microsoft.com/office/powerpoint/2010/main" val="400552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17431" y="386366"/>
            <a:ext cx="9813701" cy="4988909"/>
          </a:xfrm>
        </p:spPr>
      </p:pic>
    </p:spTree>
    <p:extLst>
      <p:ext uri="{BB962C8B-B14F-4D97-AF65-F5344CB8AC3E}">
        <p14:creationId xmlns:p14="http://schemas.microsoft.com/office/powerpoint/2010/main" val="209198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77286" y="1030311"/>
            <a:ext cx="8139446" cy="3786388"/>
          </a:xfrm>
        </p:spPr>
      </p:pic>
    </p:spTree>
    <p:extLst>
      <p:ext uri="{BB962C8B-B14F-4D97-AF65-F5344CB8AC3E}">
        <p14:creationId xmlns:p14="http://schemas.microsoft.com/office/powerpoint/2010/main" val="414075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25769" y="785612"/>
            <a:ext cx="8293994" cy="4243772"/>
          </a:xfrm>
        </p:spPr>
      </p:pic>
    </p:spTree>
    <p:extLst>
      <p:ext uri="{BB962C8B-B14F-4D97-AF65-F5344CB8AC3E}">
        <p14:creationId xmlns:p14="http://schemas.microsoft.com/office/powerpoint/2010/main" val="18163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6220" y="618186"/>
            <a:ext cx="9517487" cy="4662152"/>
          </a:xfrm>
        </p:spPr>
      </p:pic>
    </p:spTree>
    <p:extLst>
      <p:ext uri="{BB962C8B-B14F-4D97-AF65-F5344CB8AC3E}">
        <p14:creationId xmlns:p14="http://schemas.microsoft.com/office/powerpoint/2010/main" val="1158176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238</TotalTime>
  <Words>48</Words>
  <Application>Microsoft Office PowerPoint</Application>
  <PresentationFormat>Panorámica</PresentationFormat>
  <Paragraphs>12</Paragraphs>
  <Slides>46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46</vt:i4>
      </vt:variant>
    </vt:vector>
  </HeadingPairs>
  <TitlesOfParts>
    <vt:vector size="49" baseType="lpstr">
      <vt:lpstr>Arial</vt:lpstr>
      <vt:lpstr>Impact</vt:lpstr>
      <vt:lpstr>Evento principal</vt:lpstr>
      <vt:lpstr>LECTORES COMPETENTES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Situación vital….</vt:lpstr>
      <vt:lpstr>Presentación de PowerPoint</vt:lpstr>
      <vt:lpstr>Presentación de PowerPoint</vt:lpstr>
      <vt:lpstr>Presentación de PowerPoint</vt:lpstr>
      <vt:lpstr>Presentación de PowerPoint</vt:lpstr>
      <vt:lpstr>Propósito de lectura….</vt:lpstr>
      <vt:lpstr>Hagamos una Ejercitación ……. Por filas…… escribir un propósito de lectura de una estructura semántica asignada por el profesor, tomando como punto de referencia las  situaciones vitales vistas anteriormente.  Tener en cuenta el verbo en infinitivo + ámbito temático.</vt:lpstr>
      <vt:lpstr>Socialicemos y retroalimentemos el ejercicio…..   Participación activa</vt:lpstr>
      <vt:lpstr>Presentación de PowerPoint</vt:lpstr>
      <vt:lpstr>Preguntas de lectura…….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Y así tenemos como producto….</vt:lpstr>
      <vt:lpstr>Presentación de PowerPoint</vt:lpstr>
      <vt:lpstr>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LuisAndres</dc:creator>
  <cp:lastModifiedBy>CAMPESTRE</cp:lastModifiedBy>
  <cp:revision>21</cp:revision>
  <dcterms:created xsi:type="dcterms:W3CDTF">2019-02-08T04:38:51Z</dcterms:created>
  <dcterms:modified xsi:type="dcterms:W3CDTF">2024-02-16T16:19:30Z</dcterms:modified>
</cp:coreProperties>
</file>